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7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30.01.2024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71802" y="2214554"/>
            <a:ext cx="278608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Monotype Corsiva" pitchFamily="66" charset="0"/>
              </a:rPr>
              <a:t>Снегири! Снегири!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Monotype Corsiva" pitchFamily="66" charset="0"/>
              </a:rPr>
              <a:t> До чего ж вы хороши!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Monotype Corsiva" pitchFamily="66" charset="0"/>
              </a:rPr>
              <a:t> Грудки красные горят 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Monotype Corsiva" pitchFamily="66" charset="0"/>
              </a:rPr>
              <a:t>Привлекают всех ребят.. Снегири!!!Снегири!!! 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Monotype Corsiva" pitchFamily="66" charset="0"/>
              </a:rPr>
              <a:t>Не боитесь вы зимы.. Остаетесь зимовать… Зиму-зимушку встречать.</a:t>
            </a:r>
            <a:br>
              <a:rPr lang="ru-RU" b="1" dirty="0" smtClean="0">
                <a:solidFill>
                  <a:srgbClr val="C00000"/>
                </a:solidFill>
                <a:latin typeface="Monotype Corsiva" pitchFamily="66" charset="0"/>
              </a:rPr>
            </a:br>
            <a:r>
              <a:rPr lang="ru-RU" b="1" dirty="0" smtClean="0">
                <a:latin typeface="Monotype Corsiva" pitchFamily="66" charset="0"/>
              </a:rPr>
              <a:t/>
            </a:r>
            <a:br>
              <a:rPr lang="ru-RU" b="1" dirty="0" smtClean="0">
                <a:latin typeface="Monotype Corsiva" pitchFamily="66" charset="0"/>
              </a:rPr>
            </a:br>
            <a:endParaRPr lang="ru-RU" b="1" dirty="0">
              <a:latin typeface="Monotype Corsiva" pitchFamily="66" charset="0"/>
            </a:endParaRPr>
          </a:p>
        </p:txBody>
      </p:sp>
      <p:pic>
        <p:nvPicPr>
          <p:cNvPr id="3" name="Рисунок 2" descr="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319390">
            <a:off x="182263" y="4369308"/>
            <a:ext cx="4057082" cy="228841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Рисунок 3" descr="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19836" y="857232"/>
            <a:ext cx="3724164" cy="247716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Рисунок 4" descr="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21319934">
            <a:off x="237490" y="695823"/>
            <a:ext cx="3155965" cy="245471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7" name="Рисунок 6" descr="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286380" y="4357694"/>
            <a:ext cx="3714776" cy="233554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8" name="TextBox 7"/>
          <p:cNvSpPr txBox="1"/>
          <p:nvPr/>
        </p:nvSpPr>
        <p:spPr>
          <a:xfrm>
            <a:off x="785787" y="214290"/>
            <a:ext cx="79296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FF0000"/>
                </a:solidFill>
                <a:latin typeface="Arial Black" pitchFamily="34" charset="0"/>
              </a:rPr>
              <a:t>Мастер – класс </a:t>
            </a:r>
            <a:r>
              <a:rPr lang="ru-RU" sz="2800" dirty="0" smtClean="0">
                <a:solidFill>
                  <a:srgbClr val="FF0000"/>
                </a:solidFill>
                <a:latin typeface="Arial Black" pitchFamily="34" charset="0"/>
              </a:rPr>
              <a:t>«Зимующие птицы»</a:t>
            </a:r>
            <a:endParaRPr lang="ru-RU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41</Words>
  <PresentationFormat>Экран (4:3)</PresentationFormat>
  <Paragraphs>6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Слайд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Елена</dc:creator>
  <cp:lastModifiedBy>Елена</cp:lastModifiedBy>
  <cp:revision>6</cp:revision>
  <dcterms:created xsi:type="dcterms:W3CDTF">2024-01-26T12:15:32Z</dcterms:created>
  <dcterms:modified xsi:type="dcterms:W3CDTF">2024-01-30T12:43:20Z</dcterms:modified>
</cp:coreProperties>
</file>